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-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76FB5CD4-67AA-4375-A339-71A290BFDA98}" type="datetimeFigureOut">
              <a:rPr lang="en-US" smtClean="0"/>
              <a:pPr/>
              <a:t>8/18/2025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9333EDC9-9D2D-4CA3-8391-017B80051FD6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3471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448056"/>
            <a:ext cx="13752576" cy="8321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" y="448056"/>
            <a:ext cx="13752576" cy="26334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448" y="5074920"/>
            <a:ext cx="12042648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298448" y="3749040"/>
            <a:ext cx="12042648" cy="10607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280"/>
              </a:lnSpc>
              <a:buNone/>
            </a:pPr>
            <a:r>
              <a:rPr lang="en-US" sz="6620" dirty="0">
                <a:solidFill>
                  <a:srgbClr val="5B38B8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CIDD Project - MindLink</a:t>
            </a:r>
            <a:endParaRPr lang="en-US" sz="6620" dirty="0">
              <a:latin typeface="Times New Roman" panose="02020603050405020304" pitchFamily="18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1298448" y="5376672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Team Members:</a:t>
            </a:r>
            <a:endParaRPr lang="en-US" sz="21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1298448" y="6053328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1.Janani S - 43120078</a:t>
            </a:r>
            <a:endParaRPr lang="en-US" sz="21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298448" y="6729984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2.Kavin K - 43120092</a:t>
            </a:r>
            <a:endParaRPr lang="en-US" sz="21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298448" y="7406640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3.Kishore C - 43120098</a:t>
            </a:r>
            <a:endParaRPr lang="en-US" sz="21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448056"/>
            <a:ext cx="13752576" cy="735177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912" y="2432304"/>
            <a:ext cx="923544" cy="10515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992" y="2432304"/>
            <a:ext cx="1051560" cy="10515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7080" y="2432304"/>
            <a:ext cx="1051560" cy="105156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298448" y="1261872"/>
            <a:ext cx="12042648" cy="7680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dirty="0">
                <a:solidFill>
                  <a:srgbClr val="5B38B8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Explanation</a:t>
            </a:r>
            <a:endParaRPr lang="en-US" sz="4800" dirty="0">
              <a:latin typeface="Times New Roman" panose="02020603050405020304" pitchFamily="18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1435608" y="3730752"/>
            <a:ext cx="350215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How the system works: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1435608" y="4679585"/>
            <a:ext cx="3502152" cy="1216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Users can create accounts and personalize their experience.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1435608" y="6032897"/>
            <a:ext cx="3502152" cy="1216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Features promote focused studying and community support.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5568696" y="3730752"/>
            <a:ext cx="3502152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Challenges faced during development: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5568696" y="4681728"/>
            <a:ext cx="3502152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Ensuring smooth user experience across devices.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5568696" y="5632704"/>
            <a:ext cx="3502152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Implementing real-time features effectively.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701784" y="3583995"/>
            <a:ext cx="3502152" cy="6953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Possible future improvements: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701784" y="4544567"/>
            <a:ext cx="3502152" cy="10977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Adding more interactive content.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701784" y="5495544"/>
            <a:ext cx="3502152" cy="1216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Enhancing AI capabilities for personalized learning.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448056"/>
            <a:ext cx="13752576" cy="83576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" y="448056"/>
            <a:ext cx="13752576" cy="835761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448" y="7818120"/>
            <a:ext cx="12042648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316736" y="1371600"/>
            <a:ext cx="6821424" cy="1527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000"/>
              </a:lnSpc>
              <a:buNone/>
            </a:pPr>
            <a:r>
              <a:rPr lang="en-US" sz="9600" dirty="0">
                <a:solidFill>
                  <a:srgbClr val="5B38B8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05</a:t>
            </a:r>
            <a:endParaRPr lang="en-US" sz="9600" dirty="0">
              <a:latin typeface="Times New Roman" panose="02020603050405020304" pitchFamily="18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1316736" y="3145536"/>
            <a:ext cx="682142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1298448" y="4078224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298448" y="4754880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298448" y="5431536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298448" y="6108192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298448" y="6784848"/>
            <a:ext cx="12042648" cy="7680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dirty="0">
                <a:solidFill>
                  <a:srgbClr val="5B38B8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Key Features Summary</a:t>
            </a:r>
            <a:endParaRPr lang="en-US" sz="4800" dirty="0">
              <a:latin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107424" y="1371600"/>
            <a:ext cx="422452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448056"/>
            <a:ext cx="13752576" cy="76626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" y="460582"/>
            <a:ext cx="13752576" cy="76626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448" y="2395728"/>
            <a:ext cx="521208" cy="5212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448" y="5047488"/>
            <a:ext cx="521208" cy="5212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2395728"/>
            <a:ext cx="521208" cy="5212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5047488"/>
            <a:ext cx="521208" cy="52120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298448" y="1115568"/>
            <a:ext cx="12042648" cy="7680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dirty="0">
                <a:solidFill>
                  <a:srgbClr val="5B38B8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Key Features Summary</a:t>
            </a:r>
            <a:endParaRPr lang="en-US" sz="4800" dirty="0">
              <a:latin typeface="Times New Roman" panose="02020603050405020304" pitchFamily="18" charset="0"/>
            </a:endParaRPr>
          </a:p>
        </p:txBody>
      </p:sp>
      <p:sp>
        <p:nvSpPr>
          <p:cNvPr id="9" name="Text 1"/>
          <p:cNvSpPr/>
          <p:nvPr/>
        </p:nvSpPr>
        <p:spPr>
          <a:xfrm>
            <a:off x="1463040" y="2414016"/>
            <a:ext cx="182880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160"/>
              </a:lnSpc>
              <a:buNone/>
            </a:pPr>
            <a:r>
              <a:rPr lang="en-US" sz="2640" dirty="0">
                <a:solidFill>
                  <a:srgbClr val="595959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1</a:t>
            </a:r>
            <a:endParaRPr lang="en-US" sz="2640" dirty="0">
              <a:latin typeface="Times New Roman" panose="02020603050405020304" pitchFamily="18" charset="0"/>
            </a:endParaRPr>
          </a:p>
        </p:txBody>
      </p:sp>
      <p:sp>
        <p:nvSpPr>
          <p:cNvPr id="10" name="Text 2"/>
          <p:cNvSpPr/>
          <p:nvPr/>
        </p:nvSpPr>
        <p:spPr>
          <a:xfrm>
            <a:off x="2103120" y="244144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🔥 Study Streaks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1" name="Text 3"/>
          <p:cNvSpPr/>
          <p:nvPr/>
        </p:nvSpPr>
        <p:spPr>
          <a:xfrm>
            <a:off x="2103120" y="299008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Daily accountability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2" name="Text 4"/>
          <p:cNvSpPr/>
          <p:nvPr/>
        </p:nvSpPr>
        <p:spPr>
          <a:xfrm>
            <a:off x="2103120" y="353872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Earn XP, badges, ranks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3" name="Text 5"/>
          <p:cNvSpPr/>
          <p:nvPr/>
        </p:nvSpPr>
        <p:spPr>
          <a:xfrm>
            <a:off x="2103120" y="408736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Leaderboards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4" name="Text 6"/>
          <p:cNvSpPr/>
          <p:nvPr/>
        </p:nvSpPr>
        <p:spPr>
          <a:xfrm>
            <a:off x="1463040" y="5065776"/>
            <a:ext cx="182880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160"/>
              </a:lnSpc>
              <a:buNone/>
            </a:pPr>
            <a:r>
              <a:rPr lang="en-US" sz="2640" dirty="0">
                <a:solidFill>
                  <a:srgbClr val="595959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3</a:t>
            </a:r>
            <a:endParaRPr lang="en-US" sz="2640" dirty="0">
              <a:latin typeface="Times New Roman" panose="02020603050405020304" pitchFamily="18" charset="0"/>
            </a:endParaRPr>
          </a:p>
        </p:txBody>
      </p:sp>
      <p:sp>
        <p:nvSpPr>
          <p:cNvPr id="15" name="Text 7"/>
          <p:cNvSpPr/>
          <p:nvPr/>
        </p:nvSpPr>
        <p:spPr>
          <a:xfrm>
            <a:off x="2103120" y="509320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⏰ Focus Mode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2103120" y="564184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Pomodoro timer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2103120" y="619048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Social media blocker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2103120" y="673912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Certified productivity boost.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9" name="Text 11"/>
          <p:cNvSpPr/>
          <p:nvPr/>
        </p:nvSpPr>
        <p:spPr>
          <a:xfrm>
            <a:off x="7635240" y="2414016"/>
            <a:ext cx="182880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160"/>
              </a:lnSpc>
              <a:buNone/>
            </a:pPr>
            <a:r>
              <a:rPr lang="en-US" sz="2640" dirty="0">
                <a:solidFill>
                  <a:srgbClr val="595959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2</a:t>
            </a:r>
            <a:endParaRPr lang="en-US" sz="2640" dirty="0">
              <a:latin typeface="Times New Roman" panose="02020603050405020304" pitchFamily="18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8275320" y="244144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🎭 Anonymous Mode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21" name="Text 13"/>
          <p:cNvSpPr/>
          <p:nvPr/>
        </p:nvSpPr>
        <p:spPr>
          <a:xfrm>
            <a:off x="8275320" y="299008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Hide identity (name, pics, college)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22" name="Text 14"/>
          <p:cNvSpPr/>
          <p:nvPr/>
        </p:nvSpPr>
        <p:spPr>
          <a:xfrm>
            <a:off x="8275320" y="353872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Cute avatars, no judgment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23" name="Text 15"/>
          <p:cNvSpPr/>
          <p:nvPr/>
        </p:nvSpPr>
        <p:spPr>
          <a:xfrm>
            <a:off x="7635240" y="5065776"/>
            <a:ext cx="182880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160"/>
              </a:lnSpc>
              <a:buNone/>
            </a:pPr>
            <a:r>
              <a:rPr lang="en-US" sz="2640" dirty="0">
                <a:solidFill>
                  <a:srgbClr val="595959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4</a:t>
            </a:r>
            <a:endParaRPr lang="en-US" sz="2640" dirty="0">
              <a:latin typeface="Times New Roman" panose="02020603050405020304" pitchFamily="18" charset="0"/>
            </a:endParaRPr>
          </a:p>
        </p:txBody>
      </p:sp>
      <p:sp>
        <p:nvSpPr>
          <p:cNvPr id="24" name="Text 16"/>
          <p:cNvSpPr/>
          <p:nvPr/>
        </p:nvSpPr>
        <p:spPr>
          <a:xfrm>
            <a:off x="8275320" y="408736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Appear as “FocusFalcon/#21”.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25" name="Text 17"/>
          <p:cNvSpPr/>
          <p:nvPr/>
        </p:nvSpPr>
        <p:spPr>
          <a:xfrm>
            <a:off x="8275320" y="509320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💬 Q&amp;A Doubt Room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26" name="Text 18"/>
          <p:cNvSpPr/>
          <p:nvPr/>
        </p:nvSpPr>
        <p:spPr>
          <a:xfrm>
            <a:off x="8275320" y="564184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Post and solve doubts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27" name="Text 19"/>
          <p:cNvSpPr/>
          <p:nvPr/>
        </p:nvSpPr>
        <p:spPr>
          <a:xfrm>
            <a:off x="8275320" y="619048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Upvote/downvote system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28" name="Text 20"/>
          <p:cNvSpPr/>
          <p:nvPr/>
        </p:nvSpPr>
        <p:spPr>
          <a:xfrm>
            <a:off x="8275320" y="673912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Irrelevant = yeet it.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448056"/>
            <a:ext cx="13752576" cy="76626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" y="448056"/>
            <a:ext cx="13752576" cy="76626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448" y="2395728"/>
            <a:ext cx="521208" cy="5212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448" y="5047488"/>
            <a:ext cx="521208" cy="5212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2395728"/>
            <a:ext cx="521208" cy="5212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5047488"/>
            <a:ext cx="521208" cy="52120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298448" y="1115568"/>
            <a:ext cx="12042648" cy="7680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dirty="0">
                <a:solidFill>
                  <a:srgbClr val="5B38B8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Key Features Summary</a:t>
            </a:r>
            <a:endParaRPr lang="en-US" sz="4800" dirty="0">
              <a:latin typeface="Times New Roman" panose="02020603050405020304" pitchFamily="18" charset="0"/>
            </a:endParaRPr>
          </a:p>
        </p:txBody>
      </p:sp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176" y="2505456"/>
            <a:ext cx="301752" cy="301752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2103120" y="244144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🚫 Report System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1" name="Text 2"/>
          <p:cNvSpPr/>
          <p:nvPr/>
        </p:nvSpPr>
        <p:spPr>
          <a:xfrm>
            <a:off x="2103120" y="2990088"/>
            <a:ext cx="5056632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Flag spam, inaccurate or wrong answers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2" name="Text 3"/>
          <p:cNvSpPr/>
          <p:nvPr/>
        </p:nvSpPr>
        <p:spPr>
          <a:xfrm>
            <a:off x="2103120" y="3941064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Admins clean it up.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8176" y="5166360"/>
            <a:ext cx="301752" cy="301752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>
            <a:off x="2103120" y="509320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📅 Smart Scheduler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5" name="Text 5"/>
          <p:cNvSpPr/>
          <p:nvPr/>
        </p:nvSpPr>
        <p:spPr>
          <a:xfrm>
            <a:off x="2103120" y="564184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Auto study timetable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6" name="Text 6"/>
          <p:cNvSpPr/>
          <p:nvPr/>
        </p:nvSpPr>
        <p:spPr>
          <a:xfrm>
            <a:off x="2103120" y="619048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Based on your schedule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7" name="Text 7"/>
          <p:cNvSpPr/>
          <p:nvPr/>
        </p:nvSpPr>
        <p:spPr>
          <a:xfrm>
            <a:off x="2103120" y="673912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Sends reminders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0376" y="2505456"/>
            <a:ext cx="301752" cy="30175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8275320" y="244144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🧠 AI Flashcards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20" name="Text 9"/>
          <p:cNvSpPr/>
          <p:nvPr/>
        </p:nvSpPr>
        <p:spPr>
          <a:xfrm>
            <a:off x="8275320" y="299008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Upload notes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21" name="Text 10"/>
          <p:cNvSpPr/>
          <p:nvPr/>
        </p:nvSpPr>
        <p:spPr>
          <a:xfrm>
            <a:off x="8275320" y="353872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Auto-flashcard generator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0376" y="5166360"/>
            <a:ext cx="301752" cy="301752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8275320" y="408736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Review key points fast.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24" name="Text 12"/>
          <p:cNvSpPr/>
          <p:nvPr/>
        </p:nvSpPr>
        <p:spPr>
          <a:xfrm>
            <a:off x="8275320" y="509320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🧘‍♂️ Relax Room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25" name="Text 13"/>
          <p:cNvSpPr/>
          <p:nvPr/>
        </p:nvSpPr>
        <p:spPr>
          <a:xfrm>
            <a:off x="8275320" y="564184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Chill videos, ambient vibes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26" name="Text 14"/>
          <p:cNvSpPr/>
          <p:nvPr/>
        </p:nvSpPr>
        <p:spPr>
          <a:xfrm>
            <a:off x="8275320" y="619048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3160"/>
              </a:lnSpc>
            </a:pPr>
            <a:r>
              <a:rPr lang="en-US" sz="210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/>
                <a:cs typeface="Times New Roman" panose="02020603050405020304" pitchFamily="18" charset="0"/>
              </a:rPr>
              <a:t>    • Nature, relaxing videos</a:t>
            </a:r>
            <a:endParaRPr lang="en-US" sz="2100" dirty="0">
              <a:latin typeface="Times New Roman" panose="02020603050405020304" pitchFamily="18" charset="0"/>
            </a:endParaRPr>
          </a:p>
        </p:txBody>
      </p:sp>
      <p:sp>
        <p:nvSpPr>
          <p:cNvPr id="27" name="Text 15"/>
          <p:cNvSpPr/>
          <p:nvPr/>
        </p:nvSpPr>
        <p:spPr>
          <a:xfrm>
            <a:off x="8275320" y="6739128"/>
            <a:ext cx="505663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Study break, but make it ✨zen✨.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448056"/>
            <a:ext cx="13752576" cy="735177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" y="448056"/>
            <a:ext cx="13752576" cy="73517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298448" y="3456432"/>
            <a:ext cx="12042648" cy="10607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280"/>
              </a:lnSpc>
              <a:buNone/>
            </a:pPr>
            <a:r>
              <a:rPr lang="en-US" sz="6620" dirty="0">
                <a:solidFill>
                  <a:srgbClr val="5B38B8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Thank You</a:t>
            </a:r>
            <a:endParaRPr lang="en-US" sz="662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448056"/>
            <a:ext cx="13752576" cy="735177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" y="448056"/>
            <a:ext cx="13752576" cy="73517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298448" y="2340864"/>
            <a:ext cx="12042648" cy="10607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280"/>
              </a:lnSpc>
              <a:buNone/>
            </a:pPr>
            <a:r>
              <a:rPr lang="en-US" sz="6620" dirty="0">
                <a:solidFill>
                  <a:srgbClr val="5B38B8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CONTENTS</a:t>
            </a:r>
            <a:endParaRPr lang="en-US" sz="66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554480" y="3803904"/>
            <a:ext cx="5513832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1. Introduction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554480" y="4453128"/>
            <a:ext cx="5513832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3. Methods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554480" y="5111496"/>
            <a:ext cx="5513832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5. Key Features Summary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580376" y="3803904"/>
            <a:ext cx="5513832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2. Website Design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580376" y="4453128"/>
            <a:ext cx="5513832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4. Explanation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580376" y="5111496"/>
            <a:ext cx="5513832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endParaRPr lang="en-US" sz="2400" dirty="0">
              <a:solidFill>
                <a:srgbClr val="424242"/>
              </a:solidFill>
              <a:latin typeface="Times New Roman" panose="02020603050405020304" pitchFamily="18" charset="0"/>
              <a:ea typeface="思源黑体-思源黑体-Medium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448056"/>
            <a:ext cx="13752576" cy="83576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" y="448056"/>
            <a:ext cx="13752576" cy="835761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448" y="7818120"/>
            <a:ext cx="12042648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316736" y="1371600"/>
            <a:ext cx="6821424" cy="1527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000"/>
              </a:lnSpc>
              <a:buNone/>
            </a:pPr>
            <a:r>
              <a:rPr lang="en-US" sz="9600" dirty="0">
                <a:solidFill>
                  <a:srgbClr val="5B38B8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01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1316736" y="3145536"/>
            <a:ext cx="682142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1298448" y="4078224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298448" y="4754880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298448" y="5431536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298448" y="6108192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298448" y="6784848"/>
            <a:ext cx="12042648" cy="7680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dirty="0">
                <a:solidFill>
                  <a:srgbClr val="5B38B8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Introduction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107424" y="1371600"/>
            <a:ext cx="422452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448056"/>
            <a:ext cx="13752576" cy="760780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" y="448056"/>
            <a:ext cx="13752576" cy="26334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448" y="5029200"/>
            <a:ext cx="521208" cy="5212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248" y="5029200"/>
            <a:ext cx="521208" cy="5212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8048" y="5029200"/>
            <a:ext cx="521208" cy="52120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298448" y="3749040"/>
            <a:ext cx="12042648" cy="7680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dirty="0">
                <a:solidFill>
                  <a:srgbClr val="5B38B8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Introduction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1463040" y="5047488"/>
            <a:ext cx="182880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160"/>
              </a:lnSpc>
              <a:buNone/>
            </a:pPr>
            <a:r>
              <a:rPr lang="en-US" sz="2640" dirty="0">
                <a:solidFill>
                  <a:srgbClr val="595959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1</a:t>
            </a:r>
            <a:endParaRPr lang="en-US" sz="2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2103120" y="5074920"/>
            <a:ext cx="2999232" cy="1618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Goal of the project: Enhance student productivity and engagement.</a:t>
            </a:r>
            <a:endParaRPr lang="en-US" sz="21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5577840" y="5047488"/>
            <a:ext cx="182880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160"/>
              </a:lnSpc>
              <a:buNone/>
            </a:pPr>
            <a:r>
              <a:rPr lang="en-US" sz="2640" dirty="0">
                <a:solidFill>
                  <a:srgbClr val="595959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2</a:t>
            </a:r>
            <a:endParaRPr lang="en-US" sz="2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6217920" y="4672584"/>
            <a:ext cx="2999232" cy="2020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Problem being solved: Lack of motivation and accountability in studying.</a:t>
            </a:r>
            <a:endParaRPr lang="en-US" sz="21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9692640" y="5047488"/>
            <a:ext cx="182880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160"/>
              </a:lnSpc>
              <a:buNone/>
            </a:pPr>
            <a:r>
              <a:rPr lang="en-US" sz="2640" dirty="0">
                <a:solidFill>
                  <a:srgbClr val="595959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3</a:t>
            </a:r>
            <a:endParaRPr lang="en-US" sz="2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10332720" y="4672584"/>
            <a:ext cx="2999232" cy="2423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Purpose of the website/app: Provide tools and features to support effective studying.</a:t>
            </a:r>
            <a:endParaRPr lang="en-US" sz="21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448056"/>
            <a:ext cx="13752576" cy="83576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" y="448056"/>
            <a:ext cx="13752576" cy="835761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448" y="7818120"/>
            <a:ext cx="12042648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316736" y="1371600"/>
            <a:ext cx="6821424" cy="1527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000"/>
              </a:lnSpc>
              <a:buNone/>
            </a:pPr>
            <a:r>
              <a:rPr lang="en-US" sz="9600" dirty="0">
                <a:solidFill>
                  <a:srgbClr val="5B38B8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02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1316736" y="3145536"/>
            <a:ext cx="682142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1298448" y="4078224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298448" y="4754880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298448" y="5431536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298448" y="6108192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298448" y="6784848"/>
            <a:ext cx="12042648" cy="7680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dirty="0">
                <a:solidFill>
                  <a:srgbClr val="5B38B8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Website Design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107424" y="1371600"/>
            <a:ext cx="422452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448056"/>
            <a:ext cx="13752576" cy="863193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286000"/>
            <a:ext cx="1115568" cy="1115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376" y="2286000"/>
            <a:ext cx="1115568" cy="11155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298448" y="1115568"/>
            <a:ext cx="12042648" cy="7680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dirty="0">
                <a:solidFill>
                  <a:srgbClr val="5B38B8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Website Design</a:t>
            </a:r>
            <a:endParaRPr lang="en-US" sz="4800" dirty="0">
              <a:latin typeface="Times New Roman" panose="02020603050405020304" pitchFamily="18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1435608" y="3648456"/>
            <a:ext cx="556869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Structure of the website: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1435608" y="4197096"/>
            <a:ext cx="556869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User-friendly interface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435608" y="4745736"/>
            <a:ext cx="556869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Interactive features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554480" y="5960635"/>
            <a:ext cx="1153058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Design tools used</a:t>
            </a:r>
            <a:endParaRPr 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554480" y="6490987"/>
            <a:ext cx="1153058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HTML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554480" y="7039627"/>
            <a:ext cx="1153058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CSS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554480" y="7588267"/>
            <a:ext cx="1153058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React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8301286" y="3659745"/>
            <a:ext cx="556869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Key UI elements: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8301286" y="4208385"/>
            <a:ext cx="556869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Navigation bar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8301286" y="4757025"/>
            <a:ext cx="556869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Main dashboard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8301286" y="5305665"/>
            <a:ext cx="556869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Feature sections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448056"/>
            <a:ext cx="13752576" cy="83576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" y="448056"/>
            <a:ext cx="13752576" cy="835761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448" y="7818120"/>
            <a:ext cx="12042648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316736" y="1371600"/>
            <a:ext cx="6821424" cy="1527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000"/>
              </a:lnSpc>
              <a:buNone/>
            </a:pPr>
            <a:r>
              <a:rPr lang="en-US" sz="9600" dirty="0">
                <a:solidFill>
                  <a:srgbClr val="5B38B8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03</a:t>
            </a:r>
            <a:endParaRPr lang="en-US" sz="9600" dirty="0">
              <a:latin typeface="Times New Roman" panose="02020603050405020304" pitchFamily="18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1316736" y="3145536"/>
            <a:ext cx="682142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1298448" y="4078224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298448" y="4754880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298448" y="5431536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298448" y="6108192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298448" y="6784848"/>
            <a:ext cx="12042648" cy="7680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dirty="0">
                <a:solidFill>
                  <a:srgbClr val="5B38B8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Methods</a:t>
            </a:r>
            <a:endParaRPr lang="en-US" sz="4800" dirty="0">
              <a:latin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107424" y="1371600"/>
            <a:ext cx="422452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448056"/>
            <a:ext cx="13752576" cy="735177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" y="448056"/>
            <a:ext cx="4681728" cy="73517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71032" y="1554480"/>
            <a:ext cx="7370064" cy="7680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dirty="0">
                <a:solidFill>
                  <a:srgbClr val="5B38B8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Methods</a:t>
            </a:r>
            <a:endParaRPr lang="en-US" sz="4800" dirty="0">
              <a:latin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27064" y="2724912"/>
            <a:ext cx="685800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Technical methods used to build the site: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27064" y="3273552"/>
            <a:ext cx="685800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Frontend: React for dynamic UI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227064" y="3822192"/>
            <a:ext cx="685800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Backend: Node.js for server-side logic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227064" y="4370832"/>
            <a:ext cx="685800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Database: MongoDB for data storage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227064" y="4919472"/>
            <a:ext cx="6858000" cy="813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APIs: Integration with third-party services for enhanced functionality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227064" y="5870448"/>
            <a:ext cx="685800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r>
              <a:rPr lang="en-US" sz="2110" dirty="0">
                <a:solidFill>
                  <a:srgbClr val="424242"/>
                </a:solidFill>
                <a:latin typeface="Times New Roman" panose="02020603050405020304" pitchFamily="18" charset="0"/>
                <a:ea typeface="思源黑体-思源黑体-Light" pitchFamily="34" charset="-122"/>
                <a:cs typeface="Times New Roman" panose="02020603050405020304" pitchFamily="18" charset="0"/>
              </a:rPr>
              <a:t>    • Hosting platforms: Deployed on Vercel</a:t>
            </a:r>
            <a:endParaRPr lang="en-US" sz="211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448056"/>
            <a:ext cx="13752576" cy="83576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" y="448056"/>
            <a:ext cx="13752576" cy="835761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448" y="7818120"/>
            <a:ext cx="12042648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316736" y="1371600"/>
            <a:ext cx="6821424" cy="1527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000"/>
              </a:lnSpc>
              <a:buNone/>
            </a:pPr>
            <a:r>
              <a:rPr lang="en-US" sz="9600" dirty="0">
                <a:solidFill>
                  <a:srgbClr val="5B38B8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04</a:t>
            </a:r>
            <a:endParaRPr lang="en-US" sz="9600" dirty="0">
              <a:latin typeface="Times New Roman" panose="02020603050405020304" pitchFamily="18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1316736" y="3145536"/>
            <a:ext cx="682142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1298448" y="4078224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298448" y="4754880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298448" y="5431536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298448" y="6108192"/>
            <a:ext cx="120426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298448" y="6784848"/>
            <a:ext cx="12042648" cy="7680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dirty="0">
                <a:solidFill>
                  <a:srgbClr val="5B38B8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Explanation</a:t>
            </a:r>
            <a:endParaRPr lang="en-US" sz="4800" dirty="0">
              <a:latin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107424" y="1371600"/>
            <a:ext cx="422452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60"/>
              </a:lnSpc>
              <a:buNone/>
            </a:pPr>
            <a:endParaRPr lang="en-US" sz="211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465</Words>
  <Application>Microsoft Office PowerPoint</Application>
  <PresentationFormat>Custom</PresentationFormat>
  <Paragraphs>109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Kavin Kumar</cp:lastModifiedBy>
  <cp:revision>30</cp:revision>
  <dcterms:created xsi:type="dcterms:W3CDTF">2025-07-25T07:33:28Z</dcterms:created>
  <dcterms:modified xsi:type="dcterms:W3CDTF">2025-08-18T17:50:43Z</dcterms:modified>
</cp:coreProperties>
</file>